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76" autoAdjust="0"/>
    <p:restoredTop sz="94660"/>
  </p:normalViewPr>
  <p:slideViewPr>
    <p:cSldViewPr>
      <p:cViewPr varScale="1">
        <p:scale>
          <a:sx n="65" d="100"/>
          <a:sy n="65" d="100"/>
        </p:scale>
        <p:origin x="-1788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2016/7/18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登录注</a:t>
            </a:r>
            <a:r>
              <a:rPr lang="zh-CN" altLang="en-US" dirty="0" smtClean="0"/>
              <a:t>册</a:t>
            </a:r>
            <a:endParaRPr lang="zh-CN" altLang="en-US" dirty="0"/>
          </a:p>
        </p:txBody>
      </p:sp>
      <p:pic>
        <p:nvPicPr>
          <p:cNvPr id="12" name="内容占位符 11" descr="login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TextBox 3"/>
          <p:cNvSpPr txBox="1"/>
          <p:nvPr/>
        </p:nvSpPr>
        <p:spPr>
          <a:xfrm>
            <a:off x="827584" y="2132856"/>
            <a:ext cx="23042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参</a:t>
            </a:r>
            <a:r>
              <a:rPr lang="zh-CN" altLang="en-US" dirty="0" smtClean="0"/>
              <a:t>数：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用户名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密码</a:t>
            </a:r>
            <a:endParaRPr lang="en-US" altLang="zh-CN" dirty="0" smtClean="0"/>
          </a:p>
          <a:p>
            <a:r>
              <a:rPr lang="zh-CN" altLang="en-US" dirty="0" smtClean="0"/>
              <a:t>返回</a:t>
            </a:r>
            <a:r>
              <a:rPr lang="zh-CN" altLang="en-US" dirty="0" smtClean="0"/>
              <a:t>值：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 成功：</a:t>
            </a:r>
            <a:r>
              <a:rPr lang="en-US" altLang="zh-CN" dirty="0" smtClean="0"/>
              <a:t>1</a:t>
            </a:r>
          </a:p>
          <a:p>
            <a:r>
              <a:rPr lang="zh-CN" altLang="en-US" dirty="0" smtClean="0"/>
              <a:t>        失败：</a:t>
            </a:r>
            <a:r>
              <a:rPr lang="en-US" altLang="zh-CN" dirty="0" smtClean="0"/>
              <a:t>0</a:t>
            </a:r>
            <a:endParaRPr lang="en-US" altLang="zh-CN" dirty="0" smtClean="0"/>
          </a:p>
          <a:p>
            <a:endParaRPr lang="en-US" altLang="zh-CN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首页</a:t>
            </a:r>
            <a:endParaRPr lang="zh-CN" altLang="en-US" dirty="0"/>
          </a:p>
        </p:txBody>
      </p:sp>
      <p:pic>
        <p:nvPicPr>
          <p:cNvPr id="18" name="内容占位符 17" descr="firstpag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TextBox 3"/>
          <p:cNvSpPr txBox="1"/>
          <p:nvPr/>
        </p:nvSpPr>
        <p:spPr>
          <a:xfrm>
            <a:off x="611560" y="2348880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参数</a:t>
            </a:r>
            <a:r>
              <a:rPr lang="zh-CN" altLang="en-US" dirty="0" smtClean="0"/>
              <a:t>：无</a:t>
            </a:r>
            <a:endParaRPr lang="en-US" altLang="zh-CN" dirty="0" smtClean="0"/>
          </a:p>
          <a:p>
            <a:r>
              <a:rPr lang="zh-CN" altLang="en-US" dirty="0" smtClean="0"/>
              <a:t>返</a:t>
            </a:r>
            <a:r>
              <a:rPr lang="zh-CN" altLang="en-US" dirty="0" smtClean="0"/>
              <a:t>回值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 成功：列表内容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 失</a:t>
            </a:r>
            <a:r>
              <a:rPr lang="zh-CN" altLang="en-US" dirty="0" smtClean="0"/>
              <a:t>败：</a:t>
            </a:r>
            <a:r>
              <a:rPr lang="en-US" altLang="zh-CN" dirty="0" smtClean="0"/>
              <a:t>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分类</a:t>
            </a:r>
            <a:endParaRPr lang="zh-CN" altLang="en-US" dirty="0"/>
          </a:p>
        </p:txBody>
      </p:sp>
      <p:pic>
        <p:nvPicPr>
          <p:cNvPr id="6" name="内容占位符 5" descr="typ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矩形 3"/>
          <p:cNvSpPr/>
          <p:nvPr/>
        </p:nvSpPr>
        <p:spPr>
          <a:xfrm>
            <a:off x="683568" y="2132856"/>
            <a:ext cx="244827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参数</a:t>
            </a:r>
            <a:r>
              <a:rPr lang="zh-CN" altLang="en-US" dirty="0" smtClean="0"/>
              <a:t>：无</a:t>
            </a:r>
            <a:endParaRPr lang="en-US" altLang="zh-CN" dirty="0" smtClean="0"/>
          </a:p>
          <a:p>
            <a:r>
              <a:rPr lang="zh-CN" altLang="en-US" dirty="0" smtClean="0"/>
              <a:t>返</a:t>
            </a:r>
            <a:r>
              <a:rPr lang="zh-CN" altLang="en-US" dirty="0" smtClean="0"/>
              <a:t>回值：</a:t>
            </a:r>
            <a:endParaRPr lang="en-US" altLang="zh-CN" dirty="0" smtClean="0"/>
          </a:p>
          <a:p>
            <a:r>
              <a:rPr lang="zh-CN" altLang="en-US" dirty="0" smtClean="0"/>
              <a:t>        成功：</a:t>
            </a:r>
            <a:r>
              <a:rPr lang="zh-CN" altLang="en-US" dirty="0" smtClean="0"/>
              <a:t> 分类内容</a:t>
            </a:r>
            <a:endParaRPr lang="en-US" altLang="zh-CN" dirty="0" smtClean="0"/>
          </a:p>
          <a:p>
            <a:r>
              <a:rPr lang="zh-CN" altLang="en-US" dirty="0" smtClean="0"/>
              <a:t>        失</a:t>
            </a:r>
            <a:r>
              <a:rPr lang="zh-CN" altLang="en-US" dirty="0" smtClean="0"/>
              <a:t>败：</a:t>
            </a:r>
            <a:r>
              <a:rPr lang="en-US" altLang="zh-CN" dirty="0" smtClean="0"/>
              <a:t>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分类详情</a:t>
            </a:r>
            <a:endParaRPr lang="zh-CN" altLang="en-US" dirty="0"/>
          </a:p>
        </p:txBody>
      </p:sp>
      <p:pic>
        <p:nvPicPr>
          <p:cNvPr id="6" name="内容占位符 5" descr="detail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TextBox 3"/>
          <p:cNvSpPr txBox="1"/>
          <p:nvPr/>
        </p:nvSpPr>
        <p:spPr>
          <a:xfrm>
            <a:off x="395536" y="2204864"/>
            <a:ext cx="28438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参数：</a:t>
            </a:r>
            <a:endParaRPr lang="en-US" altLang="zh-CN" dirty="0" smtClean="0"/>
          </a:p>
          <a:p>
            <a:r>
              <a:rPr lang="zh-CN" altLang="en-US" dirty="0" smtClean="0"/>
              <a:t>       分类名</a:t>
            </a:r>
            <a:endParaRPr lang="en-US" altLang="zh-CN" dirty="0" smtClean="0"/>
          </a:p>
          <a:p>
            <a:r>
              <a:rPr lang="zh-CN" altLang="en-US" dirty="0" smtClean="0"/>
              <a:t>       </a:t>
            </a:r>
            <a:r>
              <a:rPr lang="zh-CN" altLang="en-US" dirty="0" smtClean="0"/>
              <a:t>分类</a:t>
            </a:r>
            <a:r>
              <a:rPr lang="en-US" altLang="zh-CN" dirty="0" smtClean="0"/>
              <a:t>id</a:t>
            </a:r>
            <a:endParaRPr lang="en-US" altLang="zh-CN" dirty="0" smtClean="0"/>
          </a:p>
          <a:p>
            <a:r>
              <a:rPr lang="zh-CN" altLang="en-US" dirty="0" smtClean="0"/>
              <a:t>返回值：</a:t>
            </a:r>
            <a:endParaRPr lang="en-US" altLang="zh-CN" dirty="0" smtClean="0"/>
          </a:p>
          <a:p>
            <a:r>
              <a:rPr lang="zh-CN" altLang="en-US" dirty="0" smtClean="0"/>
              <a:t>       成</a:t>
            </a:r>
            <a:r>
              <a:rPr lang="zh-CN" altLang="en-US" dirty="0" smtClean="0"/>
              <a:t>功：</a:t>
            </a:r>
            <a:r>
              <a:rPr lang="zh-CN" altLang="en-US" dirty="0" smtClean="0"/>
              <a:t>每个类型的详情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 smtClean="0"/>
              <a:t>      失</a:t>
            </a:r>
            <a:r>
              <a:rPr lang="zh-CN" altLang="en-US" dirty="0" smtClean="0"/>
              <a:t>败：</a:t>
            </a:r>
            <a:r>
              <a:rPr lang="en-US" altLang="zh-CN" dirty="0" smtClean="0"/>
              <a:t>0</a:t>
            </a:r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单页面详情</a:t>
            </a:r>
            <a:endParaRPr lang="zh-CN" altLang="en-US" dirty="0"/>
          </a:p>
        </p:txBody>
      </p:sp>
      <p:pic>
        <p:nvPicPr>
          <p:cNvPr id="6" name="内容占位符 5" descr="pagedetail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TextBox 3"/>
          <p:cNvSpPr txBox="1"/>
          <p:nvPr/>
        </p:nvSpPr>
        <p:spPr>
          <a:xfrm>
            <a:off x="827584" y="2276872"/>
            <a:ext cx="230425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参数：</a:t>
            </a:r>
            <a:endParaRPr lang="en-US" altLang="zh-CN" dirty="0" smtClean="0"/>
          </a:p>
          <a:p>
            <a:r>
              <a:rPr lang="zh-CN" altLang="en-US" dirty="0" smtClean="0"/>
              <a:t>        主题名</a:t>
            </a:r>
            <a:endParaRPr lang="en-US" altLang="zh-CN" dirty="0" smtClean="0"/>
          </a:p>
          <a:p>
            <a:r>
              <a:rPr lang="zh-CN" altLang="en-US" dirty="0" smtClean="0"/>
              <a:t>        主题</a:t>
            </a:r>
            <a:r>
              <a:rPr lang="en-US" altLang="zh-CN" dirty="0" smtClean="0"/>
              <a:t>id</a:t>
            </a:r>
            <a:endParaRPr lang="en-US" altLang="zh-CN" dirty="0" smtClean="0"/>
          </a:p>
          <a:p>
            <a:r>
              <a:rPr lang="zh-CN" altLang="en-US" dirty="0" smtClean="0"/>
              <a:t>返回值：</a:t>
            </a:r>
            <a:endParaRPr lang="en-US" altLang="zh-CN" dirty="0" smtClean="0"/>
          </a:p>
          <a:p>
            <a:r>
              <a:rPr lang="zh-CN" altLang="en-US" dirty="0" smtClean="0"/>
              <a:t>        成功</a:t>
            </a:r>
            <a:r>
              <a:rPr lang="zh-CN" altLang="en-US" dirty="0" smtClean="0"/>
              <a:t>：主题详情</a:t>
            </a:r>
            <a:endParaRPr lang="en-US" altLang="zh-CN" dirty="0" smtClean="0"/>
          </a:p>
          <a:p>
            <a:r>
              <a:rPr lang="zh-CN" altLang="en-US" dirty="0" smtClean="0"/>
              <a:t>        失败</a:t>
            </a:r>
            <a:r>
              <a:rPr lang="zh-CN" altLang="en-US" dirty="0" smtClean="0"/>
              <a:t>：</a:t>
            </a:r>
            <a:r>
              <a:rPr lang="en-US" altLang="zh-CN" dirty="0" smtClean="0"/>
              <a:t>0</a:t>
            </a:r>
            <a:r>
              <a:rPr lang="zh-CN" altLang="en-US" dirty="0" smtClean="0"/>
              <a:t>       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搜索</a:t>
            </a:r>
            <a:endParaRPr lang="zh-CN" altLang="en-US" dirty="0"/>
          </a:p>
        </p:txBody>
      </p:sp>
      <p:pic>
        <p:nvPicPr>
          <p:cNvPr id="6" name="内容占位符 5" descr="search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299073" y="1600200"/>
            <a:ext cx="2545854" cy="4525963"/>
          </a:xfrm>
        </p:spPr>
      </p:pic>
      <p:sp>
        <p:nvSpPr>
          <p:cNvPr id="4" name="TextBox 3"/>
          <p:cNvSpPr txBox="1"/>
          <p:nvPr/>
        </p:nvSpPr>
        <p:spPr>
          <a:xfrm>
            <a:off x="755576" y="2276872"/>
            <a:ext cx="22322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参数：</a:t>
            </a:r>
            <a:endParaRPr lang="en-US" altLang="zh-CN" dirty="0" smtClean="0"/>
          </a:p>
          <a:p>
            <a:r>
              <a:rPr lang="zh-CN" altLang="en-US" dirty="0" smtClean="0"/>
              <a:t>       </a:t>
            </a:r>
            <a:r>
              <a:rPr lang="zh-CN" altLang="en-US" dirty="0" smtClean="0"/>
              <a:t>主题名</a:t>
            </a:r>
            <a:endParaRPr lang="en-US" altLang="zh-CN" dirty="0" smtClean="0"/>
          </a:p>
          <a:p>
            <a:r>
              <a:rPr lang="zh-CN" altLang="en-US" dirty="0" smtClean="0"/>
              <a:t>返回值：</a:t>
            </a:r>
            <a:endParaRPr lang="en-US" altLang="zh-CN" dirty="0" smtClean="0"/>
          </a:p>
          <a:p>
            <a:r>
              <a:rPr lang="zh-CN" altLang="en-US" dirty="0" smtClean="0"/>
              <a:t>        成功</a:t>
            </a:r>
            <a:r>
              <a:rPr lang="zh-CN" altLang="en-US" dirty="0" smtClean="0"/>
              <a:t>：主题内容</a:t>
            </a:r>
            <a:endParaRPr lang="en-US" altLang="zh-CN" dirty="0" smtClean="0"/>
          </a:p>
          <a:p>
            <a:r>
              <a:rPr lang="zh-CN" altLang="en-US" dirty="0" smtClean="0"/>
              <a:t>        失败</a:t>
            </a:r>
            <a:r>
              <a:rPr lang="zh-CN" altLang="en-US" dirty="0" smtClean="0"/>
              <a:t>：</a:t>
            </a:r>
            <a:r>
              <a:rPr lang="en-US" altLang="zh-CN" dirty="0" smtClean="0"/>
              <a:t>0</a:t>
            </a:r>
            <a:r>
              <a:rPr lang="zh-CN" altLang="en-US" dirty="0" smtClean="0"/>
              <a:t>     </a:t>
            </a:r>
            <a:endParaRPr lang="en-US" altLang="zh-CN" dirty="0" smtClean="0"/>
          </a:p>
          <a:p>
            <a:endParaRPr lang="zh-CN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168</Words>
  <Application>Microsoft Office PowerPoint</Application>
  <PresentationFormat>全屏显示(4:3)</PresentationFormat>
  <Paragraphs>37</Paragraphs>
  <Slides>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</vt:lpstr>
      <vt:lpstr>登录注册</vt:lpstr>
      <vt:lpstr>首页</vt:lpstr>
      <vt:lpstr>分类</vt:lpstr>
      <vt:lpstr>分类详情</vt:lpstr>
      <vt:lpstr>单页面详情</vt:lpstr>
      <vt:lpstr>搜索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登录注册获得id</dc:title>
  <cp:lastModifiedBy>ChenZeHui</cp:lastModifiedBy>
  <cp:revision>17</cp:revision>
  <dcterms:modified xsi:type="dcterms:W3CDTF">2016-07-18T12:15:40Z</dcterms:modified>
</cp:coreProperties>
</file>

<file path=docProps/thumbnail.jpeg>
</file>